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embeddedFontLst>
    <p:embeddedFont>
      <p:font typeface="Arial Nova Cond" panose="020F0502020204030204" pitchFamily="34" charset="0"/>
      <p:regular r:id="rId5"/>
      <p:bold r:id="rId6"/>
      <p:italic r:id="rId7"/>
      <p:boldItalic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Roboto Condensed" panose="02000000000000000000" pitchFamily="2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78027" autoAdjust="0"/>
  </p:normalViewPr>
  <p:slideViewPr>
    <p:cSldViewPr>
      <p:cViewPr varScale="1">
        <p:scale>
          <a:sx n="98" d="100"/>
          <a:sy n="98" d="100"/>
        </p:scale>
        <p:origin x="228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D362C-29C7-4D31-B1C5-ADE90295B64D}" type="datetimeFigureOut">
              <a:rPr lang="en-AU" smtClean="0"/>
              <a:pPr/>
              <a:t>3/3/2023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4C1CC-FF8F-44A2-97C7-459FE639113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2922D-10DA-4D03-AA8C-7C723DDBB146}" type="datetimeFigureOut">
              <a:rPr lang="en-AU" smtClean="0"/>
              <a:pPr/>
              <a:t>3/3/2023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B9F9-22AC-4095-9116-59B5DD93282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La sincronización entre las edades de Jacob y de José puede calcularse sobre la base de los hechos siguientes.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Sabemos la edad de Jacob cuando fue a Egipto porque en Génesis 47.9 le dice a Faraón que tenía 130 años.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La edad de José en ese momento se calcula de la siguiente manera: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Génesis 41.46 dice que José tenía 30 años cuando empezó a servir a Faraón. Tan pronto lo hizo, los años de abundancia vaticinados por los sueños de Faraón se iniciaron.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Génesis 41:47 y 53 nos dice que los 7 años de abundancia vinieron a Egipto, seguidos de una gran hambre.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Génesis 45.6 y 11 nos dice que cuando José envió a sus hermanos de regreso a Canaán para que trajeran a Jacob a Egipto, habían pasado dos años de hambre.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Luego, podemos concluir que José tenía 39 años cuando Jacob fue a Egipto.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noProof="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Como dato interesante, esta sincronización también nos permite determinar que Jacob tenía 91 años cuando José nace.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BibleTales.Online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BB9F9-22AC-4095-9116-59B5DD93282F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393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3/3/23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27384"/>
            <a:ext cx="8686800" cy="841248"/>
          </a:xfrm>
        </p:spPr>
        <p:txBody>
          <a:bodyPr/>
          <a:lstStyle/>
          <a:p>
            <a:r>
              <a:rPr lang="es-ES" dirty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Cronograma de la vida de José</a:t>
            </a:r>
          </a:p>
        </p:txBody>
      </p:sp>
      <p:cxnSp>
        <p:nvCxnSpPr>
          <p:cNvPr id="4" name="Straight Connector 3"/>
          <p:cNvCxnSpPr>
            <a:stCxn id="18" idx="3"/>
          </p:cNvCxnSpPr>
          <p:nvPr/>
        </p:nvCxnSpPr>
        <p:spPr>
          <a:xfrm>
            <a:off x="611560" y="760730"/>
            <a:ext cx="0" cy="6097270"/>
          </a:xfrm>
          <a:prstGeom prst="line">
            <a:avLst/>
          </a:prstGeom>
          <a:ln w="254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864096"/>
            <a:ext cx="0" cy="5993904"/>
          </a:xfrm>
          <a:prstGeom prst="line">
            <a:avLst/>
          </a:prstGeom>
          <a:ln w="2222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ular Callout 10"/>
          <p:cNvSpPr/>
          <p:nvPr/>
        </p:nvSpPr>
        <p:spPr>
          <a:xfrm>
            <a:off x="2555776" y="864096"/>
            <a:ext cx="4320480" cy="360000"/>
          </a:xfrm>
          <a:prstGeom prst="wedgeRectCallout">
            <a:avLst>
              <a:gd name="adj1" fmla="val -94632"/>
              <a:gd name="adj2" fmla="val -58219"/>
            </a:avLst>
          </a:prstGeom>
          <a:solidFill>
            <a:schemeClr val="accent4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Nace en </a:t>
            </a:r>
            <a:r>
              <a:rPr lang="es-ES" dirty="0" err="1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Padan</a:t>
            </a:r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-Aram – el 11vo de 12 hijos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2987826" y="1368152"/>
            <a:ext cx="3888430" cy="360000"/>
          </a:xfrm>
          <a:prstGeom prst="wedgeRectCallout">
            <a:avLst>
              <a:gd name="adj1" fmla="val -110670"/>
              <a:gd name="adj2" fmla="val -9084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6 años: Viaja a Canaán con su familia.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3491880" y="2285173"/>
            <a:ext cx="3384374" cy="360040"/>
          </a:xfrm>
          <a:prstGeom prst="wedgeRectCallout">
            <a:avLst>
              <a:gd name="adj1" fmla="val -134587"/>
              <a:gd name="adj2" fmla="val 56323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17 años: vendido como esclavo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3635896" y="2952328"/>
            <a:ext cx="3600396" cy="576064"/>
          </a:xfrm>
          <a:prstGeom prst="wedgeRectCallout">
            <a:avLst>
              <a:gd name="adj1" fmla="val -133682"/>
              <a:gd name="adj2" fmla="val 103835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28 años: Interpreta sueños para el copero y el panadero de Faraón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3419872" y="3816424"/>
            <a:ext cx="3816424" cy="576064"/>
          </a:xfrm>
          <a:prstGeom prst="wedgeRectCallout">
            <a:avLst>
              <a:gd name="adj1" fmla="val -123092"/>
              <a:gd name="adj2" fmla="val -9775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30 años: Interpreta sueños para Faraón y es nombrado segundo en el reino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3275856" y="4752528"/>
            <a:ext cx="3960435" cy="360000"/>
          </a:xfrm>
          <a:prstGeom prst="wedgeRectCallout">
            <a:avLst>
              <a:gd name="adj1" fmla="val -116990"/>
              <a:gd name="adj2" fmla="val -38811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37 años: Fin de los años de abundancia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2699797" y="5472608"/>
            <a:ext cx="4536500" cy="360040"/>
          </a:xfrm>
          <a:prstGeom prst="wedgeRectCallout">
            <a:avLst>
              <a:gd name="adj1" fmla="val -95772"/>
              <a:gd name="adj2" fmla="val -17595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39 años: Sus hermanos vienen a comprar trigo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7606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165618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27363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381642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489654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40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597666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50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2483768" y="6453336"/>
            <a:ext cx="2592283" cy="360000"/>
          </a:xfrm>
          <a:prstGeom prst="wedgeRectCallout">
            <a:avLst>
              <a:gd name="adj1" fmla="val -120522"/>
              <a:gd name="adj2" fmla="val 5566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56 años: Muerte de </a:t>
            </a:r>
            <a:r>
              <a:rPr lang="en-US" dirty="0">
                <a:latin typeface="Arial Nova Cond" panose="020B0604020202020204" pitchFamily="34" charset="0"/>
                <a:ea typeface="Roboto Condensed" pitchFamily="2" charset="0"/>
                <a:cs typeface="Roboto Condensed" pitchFamily="2" charset="0"/>
              </a:rPr>
              <a:t>Jacob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04249" y="5910497"/>
            <a:ext cx="2150589" cy="707886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FFFF00"/>
                </a:solidFill>
                <a:latin typeface="Arial Nova Cond" panose="020B0506020202020204" pitchFamily="34" charset="0"/>
                <a:ea typeface="Roboto Condensed" pitchFamily="2" charset="0"/>
                <a:cs typeface="Roboto Condensed" pitchFamily="2" charset="0"/>
              </a:rPr>
              <a:t>José vivió hasta los 110 años.</a:t>
            </a:r>
          </a:p>
        </p:txBody>
      </p:sp>
    </p:spTree>
    <p:extLst>
      <p:ext uri="{BB962C8B-B14F-4D97-AF65-F5344CB8AC3E}">
        <p14:creationId xmlns:p14="http://schemas.microsoft.com/office/powerpoint/2010/main" val="134979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41047</TotalTime>
  <Words>276</Words>
  <Application>Microsoft Macintosh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Roboto Condensed</vt:lpstr>
      <vt:lpstr>Arial</vt:lpstr>
      <vt:lpstr>Arial Nova Cond</vt:lpstr>
      <vt:lpstr>Calibri</vt:lpstr>
      <vt:lpstr>Office Theme</vt:lpstr>
      <vt:lpstr>Cronograma de la vida de José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 - Simple timeline (Spanish ES)</dc:title>
  <dc:subject>Joseph timeline in Spanish</dc:subject>
  <dc:creator>In English: Mark T Morgan; translated in Spanish by Enrique Chi</dc:creator>
  <cp:keywords>Joseph timeline Spanish ES</cp:keywords>
  <dc:description>Available from BibleTales.Online.
Fonts are embedded (Roboto and Roboto Condensed).</dc:description>
  <cp:lastModifiedBy>Mark T Morgan</cp:lastModifiedBy>
  <cp:revision>513</cp:revision>
  <dcterms:created xsi:type="dcterms:W3CDTF">2010-05-11T00:51:12Z</dcterms:created>
  <dcterms:modified xsi:type="dcterms:W3CDTF">2023-03-03T15:30:33Z</dcterms:modified>
  <cp:category/>
</cp:coreProperties>
</file>