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Noto Sans Bengali" panose="020B0502040504020204" pitchFamily="34" charset="0"/>
      <p:regular r:id="rId9"/>
      <p:bold r:id="rId10"/>
    </p:embeddedFont>
    <p:embeddedFont>
      <p:font typeface="Roboto Condensed" panose="02000000000000000000" pitchFamily="2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78027" autoAdjust="0"/>
  </p:normalViewPr>
  <p:slideViewPr>
    <p:cSldViewPr>
      <p:cViewPr varScale="1">
        <p:scale>
          <a:sx n="98" d="100"/>
          <a:sy n="98" d="100"/>
        </p:scale>
        <p:origin x="22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362C-29C7-4D31-B1C5-ADE90295B64D}" type="datetimeFigureOut">
              <a:rPr lang="en-AU" smtClean="0"/>
              <a:pPr/>
              <a:t>3/3/2023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4C1CC-FF8F-44A2-97C7-459FE639113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2922D-10DA-4D03-AA8C-7C723DDBB146}" type="datetimeFigureOut">
              <a:rPr lang="en-AU" smtClean="0"/>
              <a:pPr/>
              <a:t>3/3/2023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B9F9-22AC-4095-9116-59B5DD93282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The synchronisation of ages between Jacob and Joseph is found through computation, based on the following facts.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We know Jacob’s age when he went to Egypt because in Genesis 47:9 he tells Pharaoh that he was 130 years old.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Joseph’s age at that time is computed from: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41:46 says that Joseph was 30 years old when he entered Pharaoh’s service. As soon as he did so, the time of plenty predicted by Pharaoh’s dreams began.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41:47 and 53 tell us that 7 years of plenty came in Egypt, followed by famine.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45:6 and 11 tell us that when Joseph sent his brothers back to Canaan to bring Jacob to Egypt, there had been two years of famine.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Thus we can say that Joseph was 39 years old when Jacob went to Egypt.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Interestingly, this synchronisation also allows us to work out that Jacob was 91 years old when Joseph was born.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BibleTales.Online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4BB9F9-22AC-4095-9116-59B5DD93282F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99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3/3/23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6512" y="6011996"/>
            <a:ext cx="57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৫০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008" y="493187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৪০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12" y="3861048"/>
            <a:ext cx="57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৩০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12" y="2780928"/>
            <a:ext cx="575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২০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008" y="169151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১০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008" y="620688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০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338DD14-C46F-5320-20A3-6F86D268389E}"/>
              </a:ext>
            </a:extLst>
          </p:cNvPr>
          <p:cNvCxnSpPr>
            <a:cxnSpLocks/>
          </p:cNvCxnSpPr>
          <p:nvPr/>
        </p:nvCxnSpPr>
        <p:spPr>
          <a:xfrm>
            <a:off x="611560" y="760730"/>
            <a:ext cx="0" cy="6097270"/>
          </a:xfrm>
          <a:prstGeom prst="line">
            <a:avLst/>
          </a:prstGeom>
          <a:ln w="254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1600"/>
            <a:ext cx="8686800" cy="841248"/>
          </a:xfrm>
        </p:spPr>
        <p:txBody>
          <a:bodyPr tIns="108000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যোষেফের জীবনের সময়রেখা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555776" y="836712"/>
            <a:ext cx="4320480" cy="342000"/>
          </a:xfrm>
          <a:prstGeom prst="wedgeRectCallout">
            <a:avLst>
              <a:gd name="adj1" fmla="val -94926"/>
              <a:gd name="adj2" fmla="val -48518"/>
            </a:avLst>
          </a:prstGeom>
          <a:solidFill>
            <a:schemeClr val="accent4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72000" bIns="36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আর পদ্দনে জন্ম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–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১২ জন সন্তানের ১১ তমের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2915816" y="1340768"/>
            <a:ext cx="4536504" cy="342000"/>
          </a:xfrm>
          <a:prstGeom prst="wedgeRectCallout">
            <a:avLst>
              <a:gd name="adj1" fmla="val -100362"/>
              <a:gd name="adj2" fmla="val -8704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৬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পরিবারের সাথে ক্যানন দেশ যাত্রা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3203848" y="2492896"/>
            <a:ext cx="4248472" cy="342000"/>
          </a:xfrm>
          <a:prstGeom prst="wedgeRectCallout">
            <a:avLst>
              <a:gd name="adj1" fmla="val -110638"/>
              <a:gd name="adj2" fmla="val -425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১৭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ক্রীতদাস হিসাবে বিক্রি 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3347864" y="3140968"/>
            <a:ext cx="4104456" cy="612000"/>
          </a:xfrm>
          <a:prstGeom prst="wedgeRectCallout">
            <a:avLst>
              <a:gd name="adj1" fmla="val -116376"/>
              <a:gd name="adj2" fmla="val 65310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২৮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ফরৌণের পানপাত্র বাহক ও মোদকের স্বপ্নের আনুবাদ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3491880" y="4005064"/>
            <a:ext cx="3960440" cy="612000"/>
          </a:xfrm>
          <a:prstGeom prst="wedgeRectCallout">
            <a:avLst>
              <a:gd name="adj1" fmla="val -122452"/>
              <a:gd name="adj2" fmla="val -40871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৩০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ফরৌনের জন্য স্বপ্নের আনুবাদ এবং ২য় ক্ষমতাশালী ব্যক্তি হলেন  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3357554" y="4929198"/>
            <a:ext cx="4032448" cy="342000"/>
          </a:xfrm>
          <a:prstGeom prst="wedgeRectCallout">
            <a:avLst>
              <a:gd name="adj1" fmla="val -117733"/>
              <a:gd name="adj2" fmla="val -92296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৩৭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প্রাচুর্যময় বছরের সমাপ্তি  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2987824" y="5661248"/>
            <a:ext cx="4032448" cy="342000"/>
          </a:xfrm>
          <a:prstGeom prst="wedgeRectCallout">
            <a:avLst>
              <a:gd name="adj1" fmla="val -108676"/>
              <a:gd name="adj2" fmla="val -23796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৩৯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পরিবার শস্য নিতে আসল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2555776" y="6453336"/>
            <a:ext cx="2808312" cy="342000"/>
          </a:xfrm>
          <a:prstGeom prst="wedgeRectCallout">
            <a:avLst>
              <a:gd name="adj1" fmla="val -117674"/>
              <a:gd name="adj2" fmla="val 5528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4000" rtlCol="0" anchor="ctr"/>
          <a:lstStyle/>
          <a:p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৫৬ বছর বয়স </a:t>
            </a:r>
            <a:r>
              <a:rPr lang="en-AU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: </a:t>
            </a:r>
            <a:r>
              <a:rPr lang="bn-IN" dirty="0">
                <a:latin typeface="Noto Sans Bengali" panose="020B0502040504020204" pitchFamily="34" charset="0"/>
                <a:cs typeface="Noto Sans Bengali" panose="020B0502040504020204" pitchFamily="34" charset="0"/>
              </a:rPr>
              <a:t>যাকবের মৃত্যু </a:t>
            </a:r>
            <a:endParaRPr lang="en-AU" dirty="0"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52320" y="5733257"/>
            <a:ext cx="1584176" cy="1078551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txBody>
          <a:bodyPr wrap="square" tIns="108000" rtlCol="0">
            <a:spAutoFit/>
          </a:bodyPr>
          <a:lstStyle/>
          <a:p>
            <a:r>
              <a:rPr lang="bn-IN" sz="2000" b="1" dirty="0">
                <a:solidFill>
                  <a:srgbClr val="FFFF00"/>
                </a:solidFill>
                <a:latin typeface="Noto Sans Bengali" panose="020B0502040504020204" pitchFamily="34" charset="0"/>
                <a:cs typeface="Noto Sans Bengali" panose="020B0502040504020204" pitchFamily="34" charset="0"/>
              </a:rPr>
              <a:t>যোষেফ ১১০ বছর পর্যন্ত জীবিত ছিল </a:t>
            </a:r>
            <a:endParaRPr lang="en-AU" sz="2000" b="1" dirty="0">
              <a:solidFill>
                <a:srgbClr val="FFFF00"/>
              </a:solidFill>
              <a:latin typeface="Noto Sans Bengali" panose="020B0502040504020204" pitchFamily="34" charset="0"/>
              <a:cs typeface="Noto Sans Bengali" panose="020B0502040504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457BBD-7FB1-1897-28B8-3DE0B3B99FC8}"/>
              </a:ext>
            </a:extLst>
          </p:cNvPr>
          <p:cNvCxnSpPr/>
          <p:nvPr/>
        </p:nvCxnSpPr>
        <p:spPr>
          <a:xfrm>
            <a:off x="539552" y="864096"/>
            <a:ext cx="0" cy="5993904"/>
          </a:xfrm>
          <a:prstGeom prst="line">
            <a:avLst/>
          </a:prstGeom>
          <a:ln w="2222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41057</TotalTime>
  <Words>257</Words>
  <Application>Microsoft Macintosh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 Condensed</vt:lpstr>
      <vt:lpstr>Arial</vt:lpstr>
      <vt:lpstr>Noto Sans Bengali</vt:lpstr>
      <vt:lpstr>Calibri</vt:lpstr>
      <vt:lpstr>Office Theme</vt:lpstr>
      <vt:lpstr>যোষেফের জীবনের সময়রেখা </vt:lpstr>
    </vt:vector>
  </TitlesOfParts>
  <Manager/>
  <Company>Bible Tales Online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- Simple timeline in Bengali</dc:title>
  <dc:subject>Joseph timeline in Bengali/Bangla/BN</dc:subject>
  <dc:creator>Mark T Morgan</dc:creator>
  <cp:keywords>Joseph timeline</cp:keywords>
  <dc:description>Available from BibleTales.Online.
Fonts are embedded (Roboto and Roboto Condensed for English, Noto Sans Bangla for Bengali).</dc:description>
  <cp:lastModifiedBy>Mark T Morgan</cp:lastModifiedBy>
  <cp:revision>514</cp:revision>
  <dcterms:created xsi:type="dcterms:W3CDTF">2010-05-11T00:51:12Z</dcterms:created>
  <dcterms:modified xsi:type="dcterms:W3CDTF">2023-03-03T15:30:29Z</dcterms:modified>
  <cp:category/>
</cp:coreProperties>
</file>