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9144000" cy="6858000" type="screen4x3"/>
  <p:notesSz cx="6858000" cy="9144000"/>
  <p:embeddedFontLst>
    <p:embeddedFont>
      <p:font typeface="Roboto" pitchFamily="2" charset="0"/>
      <p:regular r:id="rId5"/>
      <p:bold r:id="rId6"/>
      <p:italic r:id="rId7"/>
      <p:boldItalic r:id="rId8"/>
    </p:embeddedFont>
    <p:embeddedFont>
      <p:font typeface="Roboto Condensed" pitchFamily="2" charset="0"/>
      <p:regular r:id="rId9"/>
      <p:bold r:id="rId10"/>
      <p:italic r:id="rId11"/>
      <p:boldItalic r:id="rId12"/>
    </p:embeddedFont>
    <p:embeddedFont>
      <p:font typeface="Calibri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4" autoAdjust="0"/>
  </p:normalViewPr>
  <p:slideViewPr>
    <p:cSldViewPr>
      <p:cViewPr>
        <p:scale>
          <a:sx n="100" d="100"/>
          <a:sy n="100" d="100"/>
        </p:scale>
        <p:origin x="-436" y="-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D362C-29C7-4D31-B1C5-ADE90295B64D}" type="datetimeFigureOut">
              <a:rPr lang="en-AU" smtClean="0"/>
              <a:pPr/>
              <a:t>12/12/2019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4C1CC-FF8F-44A2-97C7-459FE6391135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2922D-10DA-4D03-AA8C-7C723DDBB146}" type="datetimeFigureOut">
              <a:rPr lang="en-AU" smtClean="0"/>
              <a:pPr/>
              <a:t>12/12/2019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BB9F9-22AC-4095-9116-59B5DD93282F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The synchronisation of ages between Jacob and Joseph is found through computation, based on the following facts.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We know Jacob’s age when he went to Egypt because in Genesis 47:9 he tells Pharaoh that he was 130 years old.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Joseph’s age at that time is computed from: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Genesis 41:46 says that Joseph was 30 years old when he entered Pharaoh’s service. As soon as he did so, the time of plenty predicted by Pharaoh’s dreams began.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Genesis 41:47 and 53 tell us that 7 years of plenty came in Egypt, followed by famine.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Genesis 45:6 and 11 tell us that when Joseph sent his brothers back to Canaan to bring Jacob to Egypt, there had been two years of famine.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Thus we can say that Joseph was 39 years old when Jacob went to Egypt.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Interestingly, this synchronisation also allows us to work out that Jacob was 91 years old when Joseph was born.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 smtClean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 err="1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BibleTales.Online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BB9F9-22AC-4095-9116-59B5DD93282F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12/12/2019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-27384"/>
            <a:ext cx="8686800" cy="841248"/>
          </a:xfrm>
        </p:spPr>
        <p:txBody>
          <a:bodyPr/>
          <a:lstStyle/>
          <a:p>
            <a:r>
              <a:rPr lang="en-AU" dirty="0" smtClean="0">
                <a:latin typeface="Roboto" pitchFamily="2" charset="0"/>
                <a:ea typeface="Roboto" pitchFamily="2" charset="0"/>
                <a:cs typeface="Roboto Condensed" pitchFamily="2" charset="0"/>
              </a:rPr>
              <a:t>Timeline of Joseph’s life</a:t>
            </a:r>
            <a:endParaRPr lang="en-AU" dirty="0">
              <a:latin typeface="Roboto" pitchFamily="2" charset="0"/>
              <a:ea typeface="Roboto" pitchFamily="2" charset="0"/>
              <a:cs typeface="Roboto Condensed" pitchFamily="2" charset="0"/>
            </a:endParaRPr>
          </a:p>
        </p:txBody>
      </p:sp>
      <p:cxnSp>
        <p:nvCxnSpPr>
          <p:cNvPr id="4" name="Straight Connector 3"/>
          <p:cNvCxnSpPr>
            <a:stCxn id="18" idx="3"/>
          </p:cNvCxnSpPr>
          <p:nvPr/>
        </p:nvCxnSpPr>
        <p:spPr>
          <a:xfrm>
            <a:off x="611560" y="760730"/>
            <a:ext cx="0" cy="6097270"/>
          </a:xfrm>
          <a:prstGeom prst="line">
            <a:avLst/>
          </a:prstGeom>
          <a:ln w="25400">
            <a:solidFill>
              <a:schemeClr val="accent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9552" y="864096"/>
            <a:ext cx="0" cy="5993904"/>
          </a:xfrm>
          <a:prstGeom prst="line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ular Callout 10"/>
          <p:cNvSpPr/>
          <p:nvPr/>
        </p:nvSpPr>
        <p:spPr>
          <a:xfrm>
            <a:off x="2555776" y="864096"/>
            <a:ext cx="4320480" cy="288032"/>
          </a:xfrm>
          <a:prstGeom prst="wedgeRectCallout">
            <a:avLst>
              <a:gd name="adj1" fmla="val -94926"/>
              <a:gd name="adj2" fmla="val -48518"/>
            </a:avLst>
          </a:prstGeom>
          <a:solidFill>
            <a:schemeClr val="accent4"/>
          </a:solidFill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Born in </a:t>
            </a:r>
            <a:r>
              <a:rPr lang="en-AU" dirty="0" err="1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Paddan</a:t>
            </a: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 Aram – the 11</a:t>
            </a:r>
            <a:r>
              <a:rPr lang="en-AU" baseline="300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th</a:t>
            </a: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 of 12 sons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2" name="Rectangular Callout 11"/>
          <p:cNvSpPr/>
          <p:nvPr/>
        </p:nvSpPr>
        <p:spPr>
          <a:xfrm>
            <a:off x="2915816" y="1368152"/>
            <a:ext cx="4248472" cy="288032"/>
          </a:xfrm>
          <a:prstGeom prst="wedgeRectCallout">
            <a:avLst>
              <a:gd name="adj1" fmla="val -104213"/>
              <a:gd name="adj2" fmla="val -23952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6 years old: Travels to Canaan with family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3203848" y="2304256"/>
            <a:ext cx="3024336" cy="360040"/>
          </a:xfrm>
          <a:prstGeom prst="wedgeRectCallout">
            <a:avLst>
              <a:gd name="adj1" fmla="val -135474"/>
              <a:gd name="adj2" fmla="val 33400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17 years old: sold as a slave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4" name="Rectangular Callout 13"/>
          <p:cNvSpPr/>
          <p:nvPr/>
        </p:nvSpPr>
        <p:spPr>
          <a:xfrm>
            <a:off x="3347864" y="2952328"/>
            <a:ext cx="3528392" cy="576064"/>
          </a:xfrm>
          <a:prstGeom prst="wedgeRectCallout">
            <a:avLst>
              <a:gd name="adj1" fmla="val -127552"/>
              <a:gd name="adj2" fmla="val 91600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28 years old: interprets dreams for Pharaoh’s butler and baker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5" name="Rectangular Callout 14"/>
          <p:cNvSpPr/>
          <p:nvPr/>
        </p:nvSpPr>
        <p:spPr>
          <a:xfrm>
            <a:off x="3491880" y="3816424"/>
            <a:ext cx="4032448" cy="576064"/>
          </a:xfrm>
          <a:prstGeom prst="wedgeRectCallout">
            <a:avLst>
              <a:gd name="adj1" fmla="val -121528"/>
              <a:gd name="adj2" fmla="val -15617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30 years old: interprets dreams for Pharaoh and becomes 2</a:t>
            </a:r>
            <a:r>
              <a:rPr lang="en-AU" baseline="30000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nd</a:t>
            </a:r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 in command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6" name="Rectangular Callout 15"/>
          <p:cNvSpPr/>
          <p:nvPr/>
        </p:nvSpPr>
        <p:spPr>
          <a:xfrm>
            <a:off x="3347864" y="4752528"/>
            <a:ext cx="4032448" cy="288032"/>
          </a:xfrm>
          <a:prstGeom prst="wedgeRectCallout">
            <a:avLst>
              <a:gd name="adj1" fmla="val -118007"/>
              <a:gd name="adj2" fmla="val -56448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37 years old: end of years of plenty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7" name="Rectangular Callout 16"/>
          <p:cNvSpPr/>
          <p:nvPr/>
        </p:nvSpPr>
        <p:spPr>
          <a:xfrm>
            <a:off x="2987824" y="5472608"/>
            <a:ext cx="4032448" cy="360040"/>
          </a:xfrm>
          <a:prstGeom prst="wedgeRectCallout">
            <a:avLst>
              <a:gd name="adj1" fmla="val -109048"/>
              <a:gd name="adj2" fmla="val -184449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39 years old: family comes to get grain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57606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0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65618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10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273630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20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381642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30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489654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40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5976664"/>
            <a:ext cx="611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50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6" name="Rectangular Callout 25"/>
          <p:cNvSpPr/>
          <p:nvPr/>
        </p:nvSpPr>
        <p:spPr>
          <a:xfrm>
            <a:off x="2555776" y="6453336"/>
            <a:ext cx="2520280" cy="288032"/>
          </a:xfrm>
          <a:prstGeom prst="wedgeRectCallout">
            <a:avLst>
              <a:gd name="adj1" fmla="val -122099"/>
              <a:gd name="adj2" fmla="val 62501"/>
            </a:avLst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 smtClean="0"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56 years old: Jacob dies</a:t>
            </a:r>
            <a:endParaRPr lang="en-AU" dirty="0"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52320" y="5733256"/>
            <a:ext cx="1584176" cy="1015663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AU" sz="2000" b="1" dirty="0" smtClean="0">
                <a:solidFill>
                  <a:srgbClr val="FFFF00"/>
                </a:solidFill>
                <a:latin typeface="Roboto Condensed" pitchFamily="2" charset="0"/>
                <a:ea typeface="Roboto Condensed" pitchFamily="2" charset="0"/>
                <a:cs typeface="Roboto Condensed" pitchFamily="2" charset="0"/>
              </a:rPr>
              <a:t>Joseph lived to 110 years of age.</a:t>
            </a:r>
            <a:endParaRPr lang="en-AU" sz="2000" b="1" dirty="0">
              <a:solidFill>
                <a:srgbClr val="FFFF00"/>
              </a:solidFill>
              <a:latin typeface="Roboto Condensed" pitchFamily="2" charset="0"/>
              <a:ea typeface="Roboto Condensed" pitchFamily="2" charset="0"/>
              <a:cs typeface="Roboto Condensed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39892</TotalTime>
  <Words>263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Calibri</vt:lpstr>
      <vt:lpstr>Office Theme</vt:lpstr>
      <vt:lpstr>Timeline of Joseph’s life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 - Simple timeline</dc:title>
  <dc:subject>Joseph timeline</dc:subject>
  <dc:creator>Mark T Morgan</dc:creator>
  <cp:keywords>Joseph timeline</cp:keywords>
  <dc:description>Available from BibleTales.Online.
Fonts are embedded (Roboto and Roboto Condensed).</dc:description>
  <cp:lastModifiedBy>Mark Morgan</cp:lastModifiedBy>
  <cp:revision>485</cp:revision>
  <dcterms:created xsi:type="dcterms:W3CDTF">2010-05-11T00:51:12Z</dcterms:created>
  <dcterms:modified xsi:type="dcterms:W3CDTF">2019-12-12T00:53:49Z</dcterms:modified>
</cp:coreProperties>
</file>